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076137739" r:id="rId5"/>
    <p:sldId id="2076137735" r:id="rId6"/>
    <p:sldId id="2076137745" r:id="rId7"/>
    <p:sldId id="2076137740" r:id="rId8"/>
    <p:sldId id="2076137639" r:id="rId9"/>
    <p:sldId id="2076137824" r:id="rId10"/>
    <p:sldId id="2076137825" r:id="rId11"/>
    <p:sldId id="2076137826" r:id="rId12"/>
    <p:sldId id="2076137823" r:id="rId13"/>
    <p:sldId id="2076137831" r:id="rId14"/>
    <p:sldId id="2076137830" r:id="rId15"/>
    <p:sldId id="2076137832" r:id="rId16"/>
    <p:sldId id="2076137699" r:id="rId17"/>
    <p:sldId id="2076137741" r:id="rId18"/>
    <p:sldId id="2076137768" r:id="rId19"/>
    <p:sldId id="2076137707" r:id="rId20"/>
    <p:sldId id="2076137765" r:id="rId21"/>
    <p:sldId id="2076137769" r:id="rId22"/>
    <p:sldId id="2076137770" r:id="rId23"/>
    <p:sldId id="2076137827" r:id="rId24"/>
    <p:sldId id="2076137771" r:id="rId25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A9F6"/>
    <a:srgbClr val="E181FF"/>
    <a:srgbClr val="F2C916"/>
    <a:srgbClr val="171515"/>
    <a:srgbClr val="243A5E"/>
    <a:srgbClr val="133561"/>
    <a:srgbClr val="007FC3"/>
    <a:srgbClr val="156AB3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16" dt="2021-04-08T12:59:44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8"/>
    <p:restoredTop sz="96357" autoAdjust="0"/>
  </p:normalViewPr>
  <p:slideViewPr>
    <p:cSldViewPr snapToGrid="0">
      <p:cViewPr varScale="1">
        <p:scale>
          <a:sx n="195" d="100"/>
          <a:sy n="195" d="100"/>
        </p:scale>
        <p:origin x="192" y="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4-08T13:00:15.898" v="226" actId="47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del mod modClrScheme modShow chgLayout">
        <pc:chgData name="Edwin van Wijk" userId="b57533ae3ce3bd52" providerId="LiveId" clId="{D70317EB-563E-4C4B-8157-513C1F421930}" dt="2021-04-08T13:00:15.898" v="226" actId="47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" creationId="{6A9DB971-463C-4429-B293-E5B4861032B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" creationId="{13B97034-D640-4FAB-B1EA-6878C1C5AB77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" creationId="{83E15EB4-749F-4A43-BE66-E974A67966F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" creationId="{8E1984B2-FBB5-4ED3-94F3-26D42FBA133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9" creationId="{A3E4DB44-92F0-4572-956F-75A48E0DA96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1" creationId="{6BFF64D8-AF49-40CC-828D-ED480B0832BB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3" creationId="{5D53227B-BA9B-4273-BCD8-613D8D62AE3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2" creationId="{1097976D-440D-4AE2-A23E-728FD290636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9" creationId="{CF455244-9E24-426C-8E86-01747361C9E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0" creationId="{8C8F9B22-4CEA-4CAE-A225-02E78CDB02E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1" creationId="{02AF344B-E170-4F7F-A4BC-3B93221CABC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2" creationId="{E48C2F38-E526-4E2E-9AD4-64710718438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3" creationId="{00AE318D-3A42-4D24-96CD-57734B5112F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6" creationId="{25483B7D-5DCF-4C02-9552-CA6438D2824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7" creationId="{8F4B0569-BCEB-456B-B251-76B20348C308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8" creationId="{A02A3434-C371-4436-A24D-15BD1C30441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0" creationId="{EE80FEF5-B59D-4C6A-8A88-86B716280E6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1" creationId="{C8A9C9E3-E4AC-4BB3-A049-5E19A1B0537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2" creationId="{CC46EF9F-ECB1-4DFC-B8A5-888D9A80DD0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4" creationId="{389633E0-C96B-4D2B-8C78-959E5A759869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7" creationId="{5FCF44BD-6534-4D07-BF4D-AF39401C1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8" creationId="{703E9333-4CE7-41BD-8887-4742963A07F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9" creationId="{0FF13817-8F04-452B-836A-11D484C32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4" creationId="{1823BABD-60F7-43BA-8AB1-69B286D2E0D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6" creationId="{9C320685-B7C8-4DD0-AA16-0D3F1ACCDE2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2" creationId="{615DB39A-98EF-476E-9A62-D3D5DDFF71C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5" creationId="{6D323DF2-BA55-4B37-B639-31A8730FC82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88" creationId="{3524887B-3B85-40BA-BD54-756DE487477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0" creationId="{53ACA6EA-6291-4CF0-992B-76951664C6E3}"/>
          </ac:spMkLst>
        </pc:s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6" creationId="{CE4475D9-9AC1-4AA2-AC9C-93133CF7FFF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7" creationId="{2B9E6F1E-2FA1-4BFD-8353-B5D62A404AD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4" creationId="{F5F08E53-3273-4004-B556-A81353DED661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3" creationId="{5FA03A56-C2B1-448B-BF3F-77A0F0CF7C1F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" creationId="{77FD437C-195D-4E6B-8F21-9C12848BFF4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" creationId="{BA4FE5B3-170F-4B74-B386-94B37B25D7A9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" creationId="{382AE4C4-B8EF-458B-B27F-00152EC1774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4" creationId="{4B4E5243-5AEC-4CD3-8333-7AE18FCF631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5" creationId="{6A2C2DC4-2DC3-4573-8D9E-E8CE27ED207E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9" creationId="{EADAE8C5-DB57-476A-BA24-AEE3A85885E2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3" creationId="{8D6FC6DD-13F6-4FC3-8647-99F7B7707151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5" creationId="{DEDBE1B0-0F88-4ED3-8D2E-76CAD5471F5B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6" creationId="{9E3A20E6-2679-498E-81F7-9B6CB2E3B2A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8" creationId="{9D187ADA-DF26-451E-A61C-EDF5235F8FA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9" creationId="{F1728CA2-D2F5-428A-82FE-859EAFEAAD5D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3" creationId="{8CF102F8-C4B8-4333-9725-F52F4665B7E3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9" creationId="{8A387AE3-6E15-4DBA-82DC-B9D1C4855F1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0" creationId="{C53CFE0F-0975-4EEF-8454-A2ABE14CF67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1" creationId="{6D62A17A-AD4D-48B5-811B-41661D1D825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3" creationId="{9D9E7975-8A4E-4631-93B9-5C90FDF6282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9" creationId="{5E00094E-8B24-41A1-A727-A2B1D082AFF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0" creationId="{DA225AA3-F9EC-4E21-8DC3-2C4DF4259997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28" creationId="{EACC36A8-9005-4F6F-BFAE-21C26F532A8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30" creationId="{B988DDEC-09A2-4F9D-9FFF-997E659EF9A8}"/>
          </ac:picMkLst>
        </pc:pic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1" creationId="{92F430D0-8366-4B81-866A-10F5EE3B9F07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3" creationId="{CD95313A-8D5F-4AFB-8436-728A50E305B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4" creationId="{89F58D9C-7B85-4EA1-9E49-90C4E898634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5" creationId="{D3E1A663-47E9-4AEB-85B2-47D991007D1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6" creationId="{D401912A-5E0E-4B9B-BCD4-DCE04E03038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7" creationId="{875D27C8-896E-4D67-8614-3A2EB1D099F5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8" creationId="{96700521-F2FA-4521-B2BF-62D98C918336}"/>
          </ac:cxnSpMkLst>
        </pc:cxnChg>
        <pc:cxnChg chg="add 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modSp mod">
        <pc:chgData name="Edwin van Wijk" userId="b57533ae3ce3bd52" providerId="LiveId" clId="{D70317EB-563E-4C4B-8157-513C1F421930}" dt="2021-04-08T12:59:06.065" v="219" actId="20577"/>
        <pc:sldMkLst>
          <pc:docMk/>
          <pc:sldMk cId="3924880420" sldId="2076137770"/>
        </pc:sldMkLst>
        <pc:spChg chg="mod">
          <ac:chgData name="Edwin van Wijk" userId="b57533ae3ce3bd52" providerId="LiveId" clId="{D70317EB-563E-4C4B-8157-513C1F421930}" dt="2021-04-08T12:59:06.065" v="219" actId="20577"/>
          <ac:spMkLst>
            <pc:docMk/>
            <pc:sldMk cId="3924880420" sldId="2076137770"/>
            <ac:spMk id="3" creationId="{F89502ED-B006-0C46-914A-9E12947C6BA8}"/>
          </ac:spMkLst>
        </pc:spChg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4-08T12:57:27.204" v="216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0" creationId="{4AAFF85B-0D7A-474C-BD2F-680EB59EA54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2" creationId="{7E05F220-9A39-D84C-8D7A-48C315D7AE1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3" creationId="{193E82C8-D5D1-354C-9B4C-E6CA0EF7BDF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4" creationId="{67A4DACD-FE29-8049-9FD0-9FCADE3BD6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9" creationId="{DF1487F0-3B81-9E4D-92B4-06D7AE1A7E5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0" creationId="{9DC6C724-9542-F647-ABB4-5EF5EECFA4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4" creationId="{67B54FEB-FBA4-4AC1-A207-EF7A130132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8" creationId="{1590FB33-117F-4842-AF0E-999BD9CA663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9" creationId="{01809F1A-CD9C-CD43-BB9C-E630DC74584F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0" creationId="{41671D17-34CB-7E47-B89F-1558BCEA9DE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1" creationId="{9DA11DD4-D351-0240-AA10-A19EFD04A65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4" creationId="{D6866D3E-DC77-8A40-9FD5-8060C5268B4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5" creationId="{7B296C74-2412-3C48-A4D9-07BA045CD42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6" creationId="{F98FE346-650D-0947-A990-F40AE6F4AE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7" creationId="{870E9CB6-143E-6246-B5AC-45E668DE5F0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8" creationId="{6AC99EEC-69AE-6244-88F8-4BED1CA2D630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9" creationId="{81B56E98-1B70-6945-873F-D9F6D47B7FB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0" creationId="{807390EA-AF1A-A944-8369-373A9C400407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1" creationId="{8485E2D9-5053-1E44-831D-E5E345A2ACA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2" creationId="{3F3118E6-9DF7-0D4F-8EC2-66586620F17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3" creationId="{A2C5AC05-236E-3941-8FD6-F731CDBCFA0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4" creationId="{194A7EA0-D6A5-AA43-82D5-BCEF2272132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5" creationId="{45CE6772-8937-EE4C-8D90-DB1E300FE842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6" creationId="{69F8546C-1FAC-404E-9878-792A9AFA0A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7" creationId="{BF63299E-8534-3744-B521-0720CDC6C52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8" creationId="{41EDB07A-4DB8-9241-B627-591A33C3D588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9" creationId="{C1D71D17-6F0C-D246-9F81-737F48A0E04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2" creationId="{2D6CE8A9-2C3C-0D45-A4D2-9D1D88E2C771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3" creationId="{8C2A701E-FBE2-E248-939E-2A8E9E8A48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4" creationId="{C052A37F-15F1-7448-822A-D7A482C6D8AD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9" creationId="{06A85A04-B577-BC4A-9096-A1D98D3966F8}"/>
          </ac:spMkLst>
        </pc:s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51" creationId="{F931A248-E019-4548-ADBF-7A40D2C51A39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77" creationId="{D00DE922-C392-E447-B9EA-51350212DB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83" creationId="{B36E4418-095A-A242-8DEA-C82B61C1D9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226" creationId="{BC32F781-C8A9-1849-B41F-139F97773861}"/>
          </ac:grpSpMkLst>
        </pc:grp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1" creationId="{1135802D-8882-1641-B7AC-AD7F423E2883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55" creationId="{DC167755-780C-DE47-AEBE-5F90CD1B9A9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61" creationId="{4CF10ABB-0BDA-3042-9BDD-24C6E4ACC4D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25" creationId="{C309BAFF-EF8D-564F-AB38-63D7BC9FC3C9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30" creationId="{D15323E1-B2F7-7048-9EDD-F3FA51FD5882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032" creationId="{457B94B5-FDCA-6A46-AE44-CA4011AB5AF8}"/>
          </ac:picMkLst>
        </pc:pic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4" creationId="{7AE12CB7-FF32-B042-A7BF-AE1ED7B54BFD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" creationId="{C2EF85CD-B297-824F-AB1E-CB126659DDA6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3" creationId="{5CC7E470-AD7A-DB4A-BDAA-EFC275C9128E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8" creationId="{0CBF6689-4F84-2D4B-9BF5-11F7EE4BAE13}"/>
          </ac:cxnSpMkLst>
        </pc:cxn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16-10-2024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16-10-2024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15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738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79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33250-7360-50ED-9A1B-EF6DB603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3C6F6-DC12-2350-60E4-50DBAC785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3AF6C-03A9-CEBA-F61A-127008DBC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B76A-C368-922B-37AE-DCFD706CA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0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6AA5-7052-19AA-D5C5-40469ECD1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77AB5-3E5B-D8A6-3C06-F0782A46F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C954F-7405-F6FD-2414-188C19FA6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71CB-7362-3046-0DB6-F4CBC515C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31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B64E-914E-2048-556C-6A1C0918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8E53-FCE4-AF64-6255-C3636902E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77771-ECEF-9D46-4CC5-40691542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15BA-64F7-58EA-BCD7-EC3206F8E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6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7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github.com/dotnet-architecture/eShopOnContainers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apr-ebook" TargetMode="External"/><Relationship Id="rId2" Type="http://schemas.openxmlformats.org/officeDocument/2006/relationships/hyperlink" Target="https://docs.microsoft.com/dotnet/architecture/dapr-for-net-develope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svg"/><Relationship Id="rId47" Type="http://schemas.openxmlformats.org/officeDocument/2006/relationships/image" Target="../media/image39.png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45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png"/><Relationship Id="rId5" Type="http://schemas.openxmlformats.org/officeDocument/2006/relationships/image" Target="../media/image22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28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sv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svg"/><Relationship Id="rId20" Type="http://schemas.openxmlformats.org/officeDocument/2006/relationships/image" Target="../media/image49.png"/><Relationship Id="rId41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110" y="2632612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245858" y="1423243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B849-AD4B-9B5C-B38A-ED222ECE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5B99-7DDB-39C7-D41F-72DE8E0B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51117A6-4487-1CBB-0B87-F8126558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9A21EFCA-F74C-5A50-45A6-653218A24E83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6A8EBA-9B53-9FE7-C8C3-8403AA9FE0E4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F70A25A7-0846-B8C7-ADA2-73BDE2F6B14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3A92289B-5B80-FD0B-9DFB-C806801F0DCE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C7F6C905-0D5D-1CA1-3D7A-861CAEA0836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E9913C8-704B-99DC-415E-1A7595EC690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B4A2E51F-6B99-0534-805F-B58DB71719F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0463BCBB-8465-CA30-7E52-4351F8266929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8ED51799-2E9B-9A87-8375-02386696B9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B76C22-9240-0900-6B04-15ED702652B5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6C141014-83C6-FF3A-13B2-D0C86B765395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FA78DA5F-B0A1-48E1-FC33-CE98606FC31D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A6C49432-D4E0-3E04-78F2-7C7A16F7F439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8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173B38E3-D77F-FA0D-010D-6DA83B1F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7555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45D9C3-A706-555B-51A7-76A788F5A2BA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DE3D2-48EA-8C8D-F01B-30FA73FD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418F-30CF-D008-C7D3-35BC25F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B2DF9AA-7F8B-4759-6E7F-F43740DDF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20" y="4061329"/>
            <a:ext cx="631019" cy="542171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A78CA6C9-5896-35E6-7C56-5E4C7C90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999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EA005CC8-F0B1-DA81-6A8C-26539EE29F6F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521877-34E7-18BA-CF89-27A9C6F3A8E3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25FEA27C-AFB4-1116-186B-3D1A41C925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277D561-9284-A690-B933-F72F77043670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C227E42-D79D-305D-5EAE-6604898E5F7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2C4FF7E-5E0D-5B2F-D25D-05298FE8FE2B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A7582BD-E469-FCA1-6713-A38F39D86C8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27087D40-4062-E79D-AA4F-A73759962CB1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185446D9-402A-5276-DBAE-0473CD8CBF4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77FD71-5981-F61F-251C-A1B0DE8E2B31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313029A7-4B14-F53D-3ACA-B159E7EFAB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B5DAB3FF-40BA-C259-C482-12EB8B238318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FCFC9D73-23E8-A143-72A3-681B04251593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57F561-3881-C23B-0DED-63E3CDFE6318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B0DD-6E6C-B640-27CF-94A8348D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D2AE-F0F4-0C21-A54F-02C01D99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Service Invocation</a:t>
            </a:r>
          </a:p>
        </p:txBody>
      </p:sp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873D4EB5-A2D2-F880-E592-D16A5824A3FD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E0736B-AB50-7823-2E8C-F68EF9ABAC6D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9FD5337B-7A10-0E08-E0CC-10ED1FC1FA8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1ED0B42-0BA0-2FCE-EA7F-3DBA9565B471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98168E3-7219-689D-847B-BA6FBD7BCE3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0947377-F9FA-1B8A-6194-568BE525B8B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8FBDE909-BD80-7BE3-8EB7-49A8E7770D41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76F63-60C0-CFB7-FEE4-126A2FCED31C}"/>
              </a:ext>
            </a:extLst>
          </p:cNvPr>
          <p:cNvGrpSpPr/>
          <p:nvPr/>
        </p:nvGrpSpPr>
        <p:grpSpPr>
          <a:xfrm>
            <a:off x="5115041" y="1815259"/>
            <a:ext cx="3302460" cy="1457732"/>
            <a:chOff x="5115041" y="1815259"/>
            <a:chExt cx="3302460" cy="1457732"/>
          </a:xfrm>
        </p:grpSpPr>
        <p:sp>
          <p:nvSpPr>
            <p:cNvPr id="8" name="Google Shape;307;p39">
              <a:extLst>
                <a:ext uri="{FF2B5EF4-FFF2-40B4-BE49-F238E27FC236}">
                  <a16:creationId xmlns:a16="http://schemas.microsoft.com/office/drawing/2014/main" id="{5992A93C-E002-2D88-12D2-34C5F5D33AC3}"/>
                </a:ext>
              </a:extLst>
            </p:cNvPr>
            <p:cNvSpPr/>
            <p:nvPr/>
          </p:nvSpPr>
          <p:spPr>
            <a:xfrm>
              <a:off x="511504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B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pic>
          <p:nvPicPr>
            <p:cNvPr id="6" name="Google Shape;344;p40">
              <a:extLst>
                <a:ext uri="{FF2B5EF4-FFF2-40B4-BE49-F238E27FC236}">
                  <a16:creationId xmlns:a16="http://schemas.microsoft.com/office/drawing/2014/main" id="{A6D45F8B-0697-A494-1A19-FB0BCE6E45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9151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1876;p6">
              <a:extLst>
                <a:ext uri="{FF2B5EF4-FFF2-40B4-BE49-F238E27FC236}">
                  <a16:creationId xmlns:a16="http://schemas.microsoft.com/office/drawing/2014/main" id="{86705F6E-D662-4B5C-4054-647E0F408849}"/>
                </a:ext>
              </a:extLst>
            </p:cNvPr>
            <p:cNvGrpSpPr/>
            <p:nvPr/>
          </p:nvGrpSpPr>
          <p:grpSpPr>
            <a:xfrm>
              <a:off x="7226916" y="2026291"/>
              <a:ext cx="1090917" cy="1090917"/>
              <a:chOff x="3003814" y="1521794"/>
              <a:chExt cx="1440000" cy="1440000"/>
            </a:xfrm>
          </p:grpSpPr>
          <p:pic>
            <p:nvPicPr>
              <p:cNvPr id="9" name="Google Shape;1877;p6">
                <a:extLst>
                  <a:ext uri="{FF2B5EF4-FFF2-40B4-BE49-F238E27FC236}">
                    <a16:creationId xmlns:a16="http://schemas.microsoft.com/office/drawing/2014/main" id="{9332ACB9-FF0C-C953-E1E3-D64F4250B47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1878;p6">
                <a:extLst>
                  <a:ext uri="{FF2B5EF4-FFF2-40B4-BE49-F238E27FC236}">
                    <a16:creationId xmlns:a16="http://schemas.microsoft.com/office/drawing/2014/main" id="{2EE3C139-8813-1CDC-122E-925B116DBF14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cxnSp>
        <p:nvCxnSpPr>
          <p:cNvPr id="17" name="Google Shape;348;p40">
            <a:extLst>
              <a:ext uri="{FF2B5EF4-FFF2-40B4-BE49-F238E27FC236}">
                <a16:creationId xmlns:a16="http://schemas.microsoft.com/office/drawing/2014/main" id="{F6EFA375-EA11-9741-93BC-DB0B54350EDF}"/>
              </a:ext>
            </a:extLst>
          </p:cNvPr>
          <p:cNvCxnSpPr>
            <a:cxnSpLocks/>
          </p:cNvCxnSpPr>
          <p:nvPr/>
        </p:nvCxnSpPr>
        <p:spPr>
          <a:xfrm>
            <a:off x="4055636" y="2596066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cxnSp>
        <p:nvCxnSpPr>
          <p:cNvPr id="39" name="Google Shape;348;p40">
            <a:extLst>
              <a:ext uri="{FF2B5EF4-FFF2-40B4-BE49-F238E27FC236}">
                <a16:creationId xmlns:a16="http://schemas.microsoft.com/office/drawing/2014/main" id="{3CFC1BE0-35BF-EF7F-1662-07F36E8F68DC}"/>
              </a:ext>
            </a:extLst>
          </p:cNvPr>
          <p:cNvCxnSpPr>
            <a:cxnSpLocks/>
          </p:cNvCxnSpPr>
          <p:nvPr/>
        </p:nvCxnSpPr>
        <p:spPr>
          <a:xfrm>
            <a:off x="6273199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40" name="Down Arrow 39">
            <a:extLst>
              <a:ext uri="{FF2B5EF4-FFF2-40B4-BE49-F238E27FC236}">
                <a16:creationId xmlns:a16="http://schemas.microsoft.com/office/drawing/2014/main" id="{2D2A6E55-69A6-1DC7-2D5E-179FFCDA76AB}"/>
              </a:ext>
            </a:extLst>
          </p:cNvPr>
          <p:cNvSpPr/>
          <p:nvPr/>
        </p:nvSpPr>
        <p:spPr>
          <a:xfrm rot="10800000">
            <a:off x="4387021" y="2743197"/>
            <a:ext cx="290945" cy="792637"/>
          </a:xfrm>
          <a:prstGeom prst="downArrow">
            <a:avLst/>
          </a:prstGeom>
          <a:solidFill>
            <a:schemeClr val="bg1"/>
          </a:solidFill>
          <a:ln>
            <a:solidFill>
              <a:srgbClr val="3EA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540E1F-A0C2-CE04-2E72-57E81C44EE99}"/>
              </a:ext>
            </a:extLst>
          </p:cNvPr>
          <p:cNvSpPr txBox="1"/>
          <p:nvPr/>
        </p:nvSpPr>
        <p:spPr>
          <a:xfrm>
            <a:off x="3704381" y="3618963"/>
            <a:ext cx="1656223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Service discovery</a:t>
            </a:r>
          </a:p>
          <a:p>
            <a:pPr algn="ctr"/>
            <a:r>
              <a:rPr lang="en-NL" dirty="0"/>
              <a:t>Encryption (mTLS)</a:t>
            </a:r>
          </a:p>
          <a:p>
            <a:pPr algn="ctr"/>
            <a:r>
              <a:rPr lang="en-NL" dirty="0"/>
              <a:t>Distributed tracing</a:t>
            </a:r>
          </a:p>
          <a:p>
            <a:pPr algn="ctr"/>
            <a:r>
              <a:rPr lang="en-NL" dirty="0"/>
              <a:t>Access control lists</a:t>
            </a:r>
          </a:p>
          <a:p>
            <a:pPr algn="ctr"/>
            <a:r>
              <a:rPr lang="en-NL" dirty="0"/>
              <a:t>Retry policies</a:t>
            </a:r>
          </a:p>
        </p:txBody>
      </p:sp>
    </p:spTree>
    <p:extLst>
      <p:ext uri="{BB962C8B-B14F-4D97-AF65-F5344CB8AC3E}">
        <p14:creationId xmlns:p14="http://schemas.microsoft.com/office/powerpoint/2010/main" val="118568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 dirty="0"/>
              <a:t>Other building blocks 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33F43A-4D34-930D-A734-B5E0032CA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3230042"/>
            <a:ext cx="7398000" cy="1386958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Actors</a:t>
            </a:r>
          </a:p>
          <a:p>
            <a:r>
              <a:rPr lang="nl-NL" dirty="0"/>
              <a:t>Workflow</a:t>
            </a:r>
          </a:p>
          <a:p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endParaRPr lang="nl-NL" dirty="0"/>
          </a:p>
          <a:p>
            <a:r>
              <a:rPr lang="nl-NL" dirty="0" err="1"/>
              <a:t>Cryptography</a:t>
            </a:r>
            <a:endParaRPr lang="nl-NL" dirty="0"/>
          </a:p>
          <a:p>
            <a:r>
              <a:rPr lang="nl-NL" dirty="0"/>
              <a:t>Distributed Lock</a:t>
            </a:r>
          </a:p>
          <a:p>
            <a:r>
              <a:rPr lang="nl-NL" dirty="0" err="1"/>
              <a:t>Scheduled</a:t>
            </a:r>
            <a:r>
              <a:rPr lang="nl-NL" dirty="0"/>
              <a:t> Jobs 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 in diagram…)</a:t>
            </a:r>
          </a:p>
        </p:txBody>
      </p: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59" y="1733842"/>
            <a:ext cx="1000691" cy="100069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1238333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145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736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736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539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342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9335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145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0342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0539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09335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97512" y="139047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95542" y="212132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95542" y="138945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9483" y="2129433"/>
            <a:ext cx="675466" cy="67546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246D62-333B-709C-4C91-CFEC8F883B84}"/>
              </a:ext>
            </a:extLst>
          </p:cNvPr>
          <p:cNvSpPr/>
          <p:nvPr/>
        </p:nvSpPr>
        <p:spPr>
          <a:xfrm>
            <a:off x="5401453" y="139589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65F5E9-B860-C875-FF97-25D9CC6B8402}"/>
              </a:ext>
            </a:extLst>
          </p:cNvPr>
          <p:cNvSpPr/>
          <p:nvPr/>
        </p:nvSpPr>
        <p:spPr>
          <a:xfrm>
            <a:off x="539739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E9E12E-722C-D448-F5C5-B07EB0978AFD}"/>
              </a:ext>
            </a:extLst>
          </p:cNvPr>
          <p:cNvSpPr/>
          <p:nvPr/>
        </p:nvSpPr>
        <p:spPr>
          <a:xfrm>
            <a:off x="460534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863791-D2C4-47E6-0140-69EB03DBD5B6}"/>
              </a:ext>
            </a:extLst>
          </p:cNvPr>
          <p:cNvSpPr/>
          <p:nvPr/>
        </p:nvSpPr>
        <p:spPr>
          <a:xfrm>
            <a:off x="220987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466999-C161-8E9A-998D-B0C4C1C242C8}"/>
              </a:ext>
            </a:extLst>
          </p:cNvPr>
          <p:cNvSpPr/>
          <p:nvPr/>
        </p:nvSpPr>
        <p:spPr>
          <a:xfrm>
            <a:off x="2209876" y="1394779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F6721-AFA1-44F4-A3B0-9D3E2ABA2D96}"/>
              </a:ext>
            </a:extLst>
          </p:cNvPr>
          <p:cNvSpPr txBox="1"/>
          <p:nvPr/>
        </p:nvSpPr>
        <p:spPr>
          <a:xfrm>
            <a:off x="4200771" y="3195164"/>
            <a:ext cx="45624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eShopOnDapr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reference case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https://github.com/dotnet-architecture/eShopOnDapr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2118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7E9C97-BB03-52C6-27A6-814175812DAA}"/>
              </a:ext>
            </a:extLst>
          </p:cNvPr>
          <p:cNvGrpSpPr/>
          <p:nvPr/>
        </p:nvGrpSpPr>
        <p:grpSpPr>
          <a:xfrm>
            <a:off x="7508487" y="918927"/>
            <a:ext cx="1427167" cy="1846923"/>
            <a:chOff x="7508487" y="918927"/>
            <a:chExt cx="1427167" cy="1846923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C9B90B9-BE20-8441-9AF8-2B38F7C9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87" y="918927"/>
              <a:ext cx="1427167" cy="184692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2C98B2-0290-6979-D124-497D5F9FBF55}"/>
                </a:ext>
              </a:extLst>
            </p:cNvPr>
            <p:cNvSpPr/>
            <p:nvPr/>
          </p:nvSpPr>
          <p:spPr>
            <a:xfrm>
              <a:off x="8595360" y="2697480"/>
              <a:ext cx="340293" cy="52961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2084779" y="3845000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Online version:</a:t>
            </a:r>
          </a:p>
          <a:p>
            <a:pPr algn="ctr"/>
            <a:r>
              <a:rPr lang="en-US" sz="1200" dirty="0">
                <a:hlinkClick r:id="rId2"/>
              </a:rPr>
              <a:t>https://docs.microsoft.com/dotnet/architecture/dapr-for-net-developers/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PDF version:</a:t>
            </a:r>
          </a:p>
          <a:p>
            <a:pPr algn="ctr"/>
            <a:r>
              <a:rPr lang="en-US" sz="1200" dirty="0">
                <a:hlinkClick r:id="rId3"/>
              </a:rPr>
              <a:t>https://aka.ms/dapr-ebook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8EAD6-A481-A793-175A-A4A3D22175F7}"/>
              </a:ext>
            </a:extLst>
          </p:cNvPr>
          <p:cNvGrpSpPr/>
          <p:nvPr/>
        </p:nvGrpSpPr>
        <p:grpSpPr>
          <a:xfrm>
            <a:off x="3154556" y="113020"/>
            <a:ext cx="2834887" cy="3668677"/>
            <a:chOff x="3154556" y="113020"/>
            <a:chExt cx="2834887" cy="3668677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667A040-B6DF-404B-A379-445352DCB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"/>
            <a:stretch/>
          </p:blipFill>
          <p:spPr>
            <a:xfrm>
              <a:off x="3154556" y="113020"/>
              <a:ext cx="2834887" cy="366867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35D694-7B57-803B-DBD0-F5FE45DB1E3D}"/>
                </a:ext>
              </a:extLst>
            </p:cNvPr>
            <p:cNvSpPr/>
            <p:nvPr/>
          </p:nvSpPr>
          <p:spPr>
            <a:xfrm>
              <a:off x="5353051" y="3632200"/>
              <a:ext cx="578146" cy="117475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 dirty="0"/>
              <a:t>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266333"/>
            <a:ext cx="7398000" cy="972000"/>
          </a:xfrm>
        </p:spPr>
        <p:txBody>
          <a:bodyPr/>
          <a:lstStyle/>
          <a:p>
            <a:r>
              <a:rPr lang="en-NL" dirty="0"/>
              <a:t>Microservice building blocks</a:t>
            </a:r>
          </a:p>
        </p:txBody>
      </p:sp>
      <p:cxnSp>
        <p:nvCxnSpPr>
          <p:cNvPr id="49" name="Google Shape;292;p39">
            <a:extLst>
              <a:ext uri="{FF2B5EF4-FFF2-40B4-BE49-F238E27FC236}">
                <a16:creationId xmlns:a16="http://schemas.microsoft.com/office/drawing/2014/main" id="{5F9A30A4-B6C7-1917-2B8E-C05A62030271}"/>
              </a:ext>
            </a:extLst>
          </p:cNvPr>
          <p:cNvCxnSpPr>
            <a:stCxn id="52" idx="2"/>
          </p:cNvCxnSpPr>
          <p:nvPr/>
        </p:nvCxnSpPr>
        <p:spPr>
          <a:xfrm>
            <a:off x="1331187" y="1871892"/>
            <a:ext cx="0" cy="754688"/>
          </a:xfrm>
          <a:prstGeom prst="straightConnector1">
            <a:avLst/>
          </a:prstGeom>
          <a:noFill/>
          <a:ln w="25400" cap="flat" cmpd="sng">
            <a:solidFill>
              <a:srgbClr val="121C2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0" name="Google Shape;294;p39">
            <a:extLst>
              <a:ext uri="{FF2B5EF4-FFF2-40B4-BE49-F238E27FC236}">
                <a16:creationId xmlns:a16="http://schemas.microsoft.com/office/drawing/2014/main" id="{CE97C201-1381-B9B3-15BE-DBEC56F44B38}"/>
              </a:ext>
            </a:extLst>
          </p:cNvPr>
          <p:cNvSpPr/>
          <p:nvPr/>
        </p:nvSpPr>
        <p:spPr>
          <a:xfrm>
            <a:off x="646785" y="1045833"/>
            <a:ext cx="8104215" cy="904880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rgbClr val="0BDDA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296;p39">
            <a:extLst>
              <a:ext uri="{FF2B5EF4-FFF2-40B4-BE49-F238E27FC236}">
                <a16:creationId xmlns:a16="http://schemas.microsoft.com/office/drawing/2014/main" id="{F522B4A5-07CD-E005-C5D0-F670E4F622F7}"/>
              </a:ext>
            </a:extLst>
          </p:cNvPr>
          <p:cNvGrpSpPr/>
          <p:nvPr/>
        </p:nvGrpSpPr>
        <p:grpSpPr>
          <a:xfrm>
            <a:off x="955927" y="1121374"/>
            <a:ext cx="750518" cy="750518"/>
            <a:chOff x="779230" y="1433084"/>
            <a:chExt cx="1440000" cy="1440000"/>
          </a:xfrm>
        </p:grpSpPr>
        <p:pic>
          <p:nvPicPr>
            <p:cNvPr id="52" name="Google Shape;293;p39">
              <a:extLst>
                <a:ext uri="{FF2B5EF4-FFF2-40B4-BE49-F238E27FC236}">
                  <a16:creationId xmlns:a16="http://schemas.microsoft.com/office/drawing/2014/main" id="{65F21CAC-6BD2-B26B-35D9-A6B918C15E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55162762-AD6D-57B8-53FF-977E7EF11F5C}"/>
                </a:ext>
              </a:extLst>
            </p:cNvPr>
            <p:cNvSpPr txBox="1"/>
            <p:nvPr/>
          </p:nvSpPr>
          <p:spPr>
            <a:xfrm>
              <a:off x="978126" y="1873924"/>
              <a:ext cx="1041510" cy="369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 defTabSz="914400"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kern="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9" y="2644005"/>
            <a:ext cx="1000691" cy="100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99;p39">
            <a:extLst>
              <a:ext uri="{FF2B5EF4-FFF2-40B4-BE49-F238E27FC236}">
                <a16:creationId xmlns:a16="http://schemas.microsoft.com/office/drawing/2014/main" id="{D8D917AC-DA25-C4A6-5B9F-A2026D8E23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434" y="1361730"/>
            <a:ext cx="343978" cy="3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00;p39">
            <a:extLst>
              <a:ext uri="{FF2B5EF4-FFF2-40B4-BE49-F238E27FC236}">
                <a16:creationId xmlns:a16="http://schemas.microsoft.com/office/drawing/2014/main" id="{EC1995E9-F29B-F943-4DAB-6FBB03E28F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2634" y="1263901"/>
            <a:ext cx="609063" cy="5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01;p39">
            <a:extLst>
              <a:ext uri="{FF2B5EF4-FFF2-40B4-BE49-F238E27FC236}">
                <a16:creationId xmlns:a16="http://schemas.microsoft.com/office/drawing/2014/main" id="{CA2FBF72-DC3F-288A-BDCE-22C2320E525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6920" y="1308082"/>
            <a:ext cx="451274" cy="4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02;p39">
            <a:extLst>
              <a:ext uri="{FF2B5EF4-FFF2-40B4-BE49-F238E27FC236}">
                <a16:creationId xmlns:a16="http://schemas.microsoft.com/office/drawing/2014/main" id="{64EF49C6-1BB0-E46F-8FDF-B06849CB62C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727" y="1189621"/>
            <a:ext cx="902549" cy="55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03;p39">
            <a:extLst>
              <a:ext uri="{FF2B5EF4-FFF2-40B4-BE49-F238E27FC236}">
                <a16:creationId xmlns:a16="http://schemas.microsoft.com/office/drawing/2014/main" id="{95F089D2-AC1E-0C56-26C7-DCBACCCAD6D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2617" y="1360152"/>
            <a:ext cx="646932" cy="3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4;p39">
            <a:extLst>
              <a:ext uri="{FF2B5EF4-FFF2-40B4-BE49-F238E27FC236}">
                <a16:creationId xmlns:a16="http://schemas.microsoft.com/office/drawing/2014/main" id="{D634ACDF-D9E2-BD81-EA07-D0B852ECFC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60498" y="1379086"/>
            <a:ext cx="1047714" cy="30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05;p39">
            <a:extLst>
              <a:ext uri="{FF2B5EF4-FFF2-40B4-BE49-F238E27FC236}">
                <a16:creationId xmlns:a16="http://schemas.microsoft.com/office/drawing/2014/main" id="{0698209D-BD18-B002-902A-BDA2ED54FA4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34772" y="1344373"/>
            <a:ext cx="378692" cy="37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06;p39">
            <a:extLst>
              <a:ext uri="{FF2B5EF4-FFF2-40B4-BE49-F238E27FC236}">
                <a16:creationId xmlns:a16="http://schemas.microsoft.com/office/drawing/2014/main" id="{F378987E-B8F3-1C6D-8E5C-DF27CA1047A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3416" y="1339640"/>
            <a:ext cx="343978" cy="388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2148496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64" name="Google Shape;308;p39">
            <a:extLst>
              <a:ext uri="{FF2B5EF4-FFF2-40B4-BE49-F238E27FC236}">
                <a16:creationId xmlns:a16="http://schemas.microsoft.com/office/drawing/2014/main" id="{E4FD20EC-2242-4F38-DC82-7435CC870D87}"/>
              </a:ext>
            </a:extLst>
          </p:cNvPr>
          <p:cNvSpPr/>
          <p:nvPr/>
        </p:nvSpPr>
        <p:spPr>
          <a:xfrm>
            <a:off x="645994" y="4209274"/>
            <a:ext cx="8104215" cy="67754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21C2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0145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0736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0736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0539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0342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209335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0145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0342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0539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09335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97512" y="230063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95542" y="303148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795542" y="2299618"/>
            <a:ext cx="675466" cy="675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322;p39">
            <a:extLst>
              <a:ext uri="{FF2B5EF4-FFF2-40B4-BE49-F238E27FC236}">
                <a16:creationId xmlns:a16="http://schemas.microsoft.com/office/drawing/2014/main" id="{3A981405-F431-7BFE-E3D7-3CD15D9122EF}"/>
              </a:ext>
            </a:extLst>
          </p:cNvPr>
          <p:cNvGrpSpPr/>
          <p:nvPr/>
        </p:nvGrpSpPr>
        <p:grpSpPr>
          <a:xfrm>
            <a:off x="6466761" y="896091"/>
            <a:ext cx="2241515" cy="246180"/>
            <a:chOff x="8641111" y="855870"/>
            <a:chExt cx="3225553" cy="354255"/>
          </a:xfrm>
        </p:grpSpPr>
        <p:sp>
          <p:nvSpPr>
            <p:cNvPr id="79" name="Google Shape;323;p39">
              <a:extLst>
                <a:ext uri="{FF2B5EF4-FFF2-40B4-BE49-F238E27FC236}">
                  <a16:creationId xmlns:a16="http://schemas.microsoft.com/office/drawing/2014/main" id="{3D15BF76-9097-8D92-CAFB-E49BF49D380E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0BDD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24;p39">
              <a:extLst>
                <a:ext uri="{FF2B5EF4-FFF2-40B4-BE49-F238E27FC236}">
                  <a16:creationId xmlns:a16="http://schemas.microsoft.com/office/drawing/2014/main" id="{91A242FA-373B-8F24-186A-41100CB65726}"/>
                </a:ext>
              </a:extLst>
            </p:cNvPr>
            <p:cNvSpPr txBox="1"/>
            <p:nvPr/>
          </p:nvSpPr>
          <p:spPr>
            <a:xfrm>
              <a:off x="8641111" y="855870"/>
              <a:ext cx="3225553" cy="35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1" name="Google Shape;325;p39">
            <a:extLst>
              <a:ext uri="{FF2B5EF4-FFF2-40B4-BE49-F238E27FC236}">
                <a16:creationId xmlns:a16="http://schemas.microsoft.com/office/drawing/2014/main" id="{6155C616-3563-E516-2AC9-95B718CB6A4B}"/>
              </a:ext>
            </a:extLst>
          </p:cNvPr>
          <p:cNvGrpSpPr/>
          <p:nvPr/>
        </p:nvGrpSpPr>
        <p:grpSpPr>
          <a:xfrm>
            <a:off x="780878" y="2026804"/>
            <a:ext cx="1212887" cy="276334"/>
            <a:chOff x="8802806" y="862819"/>
            <a:chExt cx="2944846" cy="397646"/>
          </a:xfrm>
        </p:grpSpPr>
        <p:sp>
          <p:nvSpPr>
            <p:cNvPr id="82" name="Google Shape;326;p39">
              <a:extLst>
                <a:ext uri="{FF2B5EF4-FFF2-40B4-BE49-F238E27FC236}">
                  <a16:creationId xmlns:a16="http://schemas.microsoft.com/office/drawing/2014/main" id="{5374FD0D-34A3-BE5F-C032-1E65C6BFCB4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3EA9F5"/>
            </a:solidFill>
            <a:ln w="19050" cap="flat" cmpd="sng">
              <a:solidFill>
                <a:srgbClr val="3EA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27;p39">
              <a:extLst>
                <a:ext uri="{FF2B5EF4-FFF2-40B4-BE49-F238E27FC236}">
                  <a16:creationId xmlns:a16="http://schemas.microsoft.com/office/drawing/2014/main" id="{F0D8CD08-D900-F870-3DE8-ACF917F6A6EC}"/>
                </a:ext>
              </a:extLst>
            </p:cNvPr>
            <p:cNvSpPr txBox="1"/>
            <p:nvPr/>
          </p:nvSpPr>
          <p:spPr>
            <a:xfrm>
              <a:off x="8944941" y="884064"/>
              <a:ext cx="2660575" cy="376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HTTP/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gRPC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4" name="Google Shape;328;p39">
            <a:extLst>
              <a:ext uri="{FF2B5EF4-FFF2-40B4-BE49-F238E27FC236}">
                <a16:creationId xmlns:a16="http://schemas.microsoft.com/office/drawing/2014/main" id="{C64F45AF-CAB7-D4BC-638E-78855CF685B2}"/>
              </a:ext>
            </a:extLst>
          </p:cNvPr>
          <p:cNvGrpSpPr/>
          <p:nvPr/>
        </p:nvGrpSpPr>
        <p:grpSpPr>
          <a:xfrm>
            <a:off x="5810910" y="4081705"/>
            <a:ext cx="2814663" cy="247882"/>
            <a:chOff x="8802806" y="862819"/>
            <a:chExt cx="2944846" cy="356705"/>
          </a:xfrm>
        </p:grpSpPr>
        <p:sp>
          <p:nvSpPr>
            <p:cNvPr id="85" name="Google Shape;329;p39">
              <a:extLst>
                <a:ext uri="{FF2B5EF4-FFF2-40B4-BE49-F238E27FC236}">
                  <a16:creationId xmlns:a16="http://schemas.microsoft.com/office/drawing/2014/main" id="{D844F091-9A69-84DB-9E25-6A6DC546A8D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0;p39">
              <a:extLst>
                <a:ext uri="{FF2B5EF4-FFF2-40B4-BE49-F238E27FC236}">
                  <a16:creationId xmlns:a16="http://schemas.microsoft.com/office/drawing/2014/main" id="{C0FC0F05-E3BD-1277-9A9B-640B3DC76C4E}"/>
                </a:ext>
              </a:extLst>
            </p:cNvPr>
            <p:cNvSpPr txBox="1"/>
            <p:nvPr/>
          </p:nvSpPr>
          <p:spPr>
            <a:xfrm>
              <a:off x="8836815" y="865268"/>
              <a:ext cx="2910837" cy="354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Host on any cloud or edge infrastructure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87" name="Google Shape;331;p39">
            <a:extLst>
              <a:ext uri="{FF2B5EF4-FFF2-40B4-BE49-F238E27FC236}">
                <a16:creationId xmlns:a16="http://schemas.microsoft.com/office/drawing/2014/main" id="{24FBC0D6-311B-D3BD-D0BF-95A687581994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989242" y="4452913"/>
            <a:ext cx="414654" cy="24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32;p39">
            <a:extLst>
              <a:ext uri="{FF2B5EF4-FFF2-40B4-BE49-F238E27FC236}">
                <a16:creationId xmlns:a16="http://schemas.microsoft.com/office/drawing/2014/main" id="{89BD8F78-16DE-E47B-6877-C651B9D6D0E6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11185" y="4485057"/>
            <a:ext cx="1179675" cy="18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3;p39">
            <a:extLst>
              <a:ext uri="{FF2B5EF4-FFF2-40B4-BE49-F238E27FC236}">
                <a16:creationId xmlns:a16="http://schemas.microsoft.com/office/drawing/2014/main" id="{91A5EB5A-F480-E34C-1236-3984951AF648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678684" y="4472200"/>
            <a:ext cx="1179675" cy="20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34;p39">
            <a:extLst>
              <a:ext uri="{FF2B5EF4-FFF2-40B4-BE49-F238E27FC236}">
                <a16:creationId xmlns:a16="http://schemas.microsoft.com/office/drawing/2014/main" id="{E6E73402-B1AE-6FA6-96A4-7172EEEE75C2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14073" y="4451306"/>
            <a:ext cx="867880" cy="2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5;p39">
            <a:extLst>
              <a:ext uri="{FF2B5EF4-FFF2-40B4-BE49-F238E27FC236}">
                <a16:creationId xmlns:a16="http://schemas.microsoft.com/office/drawing/2014/main" id="{36FC1F5A-4E14-80A8-70B5-8C2EDE7916BA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165648" y="4425591"/>
            <a:ext cx="1337180" cy="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336;p39">
            <a:extLst>
              <a:ext uri="{FF2B5EF4-FFF2-40B4-BE49-F238E27FC236}">
                <a16:creationId xmlns:a16="http://schemas.microsoft.com/office/drawing/2014/main" id="{DB060188-31C3-78F5-99E2-FBC0339023A6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198149" y="4504343"/>
            <a:ext cx="1173246" cy="1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99483" y="3039596"/>
            <a:ext cx="675466" cy="6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4A7-DCAE-C243-4192-A3C8512E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Dapr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nl-NL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A4EA2B-875C-3F04-6638-D24AC3E5F896}"/>
              </a:ext>
            </a:extLst>
          </p:cNvPr>
          <p:cNvGrpSpPr/>
          <p:nvPr/>
        </p:nvGrpSpPr>
        <p:grpSpPr>
          <a:xfrm>
            <a:off x="310897" y="189380"/>
            <a:ext cx="8556517" cy="4752271"/>
            <a:chOff x="369262" y="247745"/>
            <a:chExt cx="11495387" cy="6384513"/>
          </a:xfrm>
        </p:grpSpPr>
        <p:grpSp>
          <p:nvGrpSpPr>
            <p:cNvPr id="4" name="Google Shape;357;p41">
              <a:extLst>
                <a:ext uri="{FF2B5EF4-FFF2-40B4-BE49-F238E27FC236}">
                  <a16:creationId xmlns:a16="http://schemas.microsoft.com/office/drawing/2014/main" id="{AEF664C0-4543-3F95-8A5C-40B871684727}"/>
                </a:ext>
              </a:extLst>
            </p:cNvPr>
            <p:cNvGrpSpPr/>
            <p:nvPr/>
          </p:nvGrpSpPr>
          <p:grpSpPr>
            <a:xfrm>
              <a:off x="7964229" y="247745"/>
              <a:ext cx="1690147" cy="1722037"/>
              <a:chOff x="5037950" y="573267"/>
              <a:chExt cx="1855000" cy="1890000"/>
            </a:xfrm>
          </p:grpSpPr>
          <p:pic>
            <p:nvPicPr>
              <p:cNvPr id="5" name="Google Shape;358;p41">
                <a:extLst>
                  <a:ext uri="{FF2B5EF4-FFF2-40B4-BE49-F238E27FC236}">
                    <a16:creationId xmlns:a16="http://schemas.microsoft.com/office/drawing/2014/main" id="{FF30BAF7-A233-6407-1B8D-6BADE7E2099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5037950" y="573267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359;p41">
                <a:extLst>
                  <a:ext uri="{FF2B5EF4-FFF2-40B4-BE49-F238E27FC236}">
                    <a16:creationId xmlns:a16="http://schemas.microsoft.com/office/drawing/2014/main" id="{ABBAB1D0-2857-0B90-E550-E7D6B639DCB0}"/>
                  </a:ext>
                </a:extLst>
              </p:cNvPr>
              <p:cNvSpPr txBox="1"/>
              <p:nvPr/>
            </p:nvSpPr>
            <p:spPr>
              <a:xfrm>
                <a:off x="5192297" y="1139589"/>
                <a:ext cx="1149446" cy="337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defTabSz="914400"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kern="0" dirty="0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7" name="Google Shape;361;p41">
              <a:extLst>
                <a:ext uri="{FF2B5EF4-FFF2-40B4-BE49-F238E27FC236}">
                  <a16:creationId xmlns:a16="http://schemas.microsoft.com/office/drawing/2014/main" id="{CEB84004-CF4B-EF54-A5DB-D7BEE7FA6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8485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62;p41">
              <a:extLst>
                <a:ext uri="{FF2B5EF4-FFF2-40B4-BE49-F238E27FC236}">
                  <a16:creationId xmlns:a16="http://schemas.microsoft.com/office/drawing/2014/main" id="{F56CD3C1-CBC1-5FBB-07E7-915FD893D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852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63;p41">
              <a:extLst>
                <a:ext uri="{FF2B5EF4-FFF2-40B4-BE49-F238E27FC236}">
                  <a16:creationId xmlns:a16="http://schemas.microsoft.com/office/drawing/2014/main" id="{67A5ABAA-B097-EAE4-0633-F796D2E56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705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64;p41">
              <a:extLst>
                <a:ext uri="{FF2B5EF4-FFF2-40B4-BE49-F238E27FC236}">
                  <a16:creationId xmlns:a16="http://schemas.microsoft.com/office/drawing/2014/main" id="{CD353DB6-7F7C-B5F1-F682-9BDA2DDCB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926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65;p41">
              <a:extLst>
                <a:ext uri="{FF2B5EF4-FFF2-40B4-BE49-F238E27FC236}">
                  <a16:creationId xmlns:a16="http://schemas.microsoft.com/office/drawing/2014/main" id="{17D979D0-6171-36EE-9CFA-51F116149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5411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66;p41">
              <a:extLst>
                <a:ext uri="{FF2B5EF4-FFF2-40B4-BE49-F238E27FC236}">
                  <a16:creationId xmlns:a16="http://schemas.microsoft.com/office/drawing/2014/main" id="{8C1CE7E6-6231-DD40-47A3-63FA5C35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4632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67;p41">
              <a:extLst>
                <a:ext uri="{FF2B5EF4-FFF2-40B4-BE49-F238E27FC236}">
                  <a16:creationId xmlns:a16="http://schemas.microsoft.com/office/drawing/2014/main" id="{9E2DF3E6-AD24-1FC0-9001-40E2C03D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2338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68;p41">
              <a:extLst>
                <a:ext uri="{FF2B5EF4-FFF2-40B4-BE49-F238E27FC236}">
                  <a16:creationId xmlns:a16="http://schemas.microsoft.com/office/drawing/2014/main" id="{60E8E20F-6E4C-39B1-B4DD-0A34D164B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0779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69;p41">
              <a:extLst>
                <a:ext uri="{FF2B5EF4-FFF2-40B4-BE49-F238E27FC236}">
                  <a16:creationId xmlns:a16="http://schemas.microsoft.com/office/drawing/2014/main" id="{53A8E71D-BE06-0740-61AD-5842D7076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558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Google Shape;370;p41">
              <a:extLst>
                <a:ext uri="{FF2B5EF4-FFF2-40B4-BE49-F238E27FC236}">
                  <a16:creationId xmlns:a16="http://schemas.microsoft.com/office/drawing/2014/main" id="{A333249B-8802-7323-2A12-AF56E14035CB}"/>
                </a:ext>
              </a:extLst>
            </p:cNvPr>
            <p:cNvGrpSpPr/>
            <p:nvPr/>
          </p:nvGrpSpPr>
          <p:grpSpPr>
            <a:xfrm>
              <a:off x="547550" y="3603378"/>
              <a:ext cx="617220" cy="2790279"/>
              <a:chOff x="724042" y="3703868"/>
              <a:chExt cx="617220" cy="2790279"/>
            </a:xfrm>
          </p:grpSpPr>
          <p:pic>
            <p:nvPicPr>
              <p:cNvPr id="17" name="Google Shape;371;p41">
                <a:extLst>
                  <a:ext uri="{FF2B5EF4-FFF2-40B4-BE49-F238E27FC236}">
                    <a16:creationId xmlns:a16="http://schemas.microsoft.com/office/drawing/2014/main" id="{77B141A6-177B-E2FD-EE6A-7E6EA31D5BB3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92622" y="4937558"/>
                <a:ext cx="4800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372;p41">
                <a:extLst>
                  <a:ext uri="{FF2B5EF4-FFF2-40B4-BE49-F238E27FC236}">
                    <a16:creationId xmlns:a16="http://schemas.microsoft.com/office/drawing/2014/main" id="{BA942477-1317-7407-BF0F-3B2C3D31615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23102" y="5571072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373;p41">
                <a:extLst>
                  <a:ext uri="{FF2B5EF4-FFF2-40B4-BE49-F238E27FC236}">
                    <a16:creationId xmlns:a16="http://schemas.microsoft.com/office/drawing/2014/main" id="{A3D9E297-F7C9-4024-7766-0A4197FF2B68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23102" y="6151247"/>
                <a:ext cx="419100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74;p41">
                <a:extLst>
                  <a:ext uri="{FF2B5EF4-FFF2-40B4-BE49-F238E27FC236}">
                    <a16:creationId xmlns:a16="http://schemas.microsoft.com/office/drawing/2014/main" id="{268C1028-61D2-4681-AF3D-17F37FAF100C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24042" y="4334048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375;p41">
                <a:extLst>
                  <a:ext uri="{FF2B5EF4-FFF2-40B4-BE49-F238E27FC236}">
                    <a16:creationId xmlns:a16="http://schemas.microsoft.com/office/drawing/2014/main" id="{6B248905-FAF3-3A61-1174-D95003F3E7B0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3166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376;p41">
              <a:extLst>
                <a:ext uri="{FF2B5EF4-FFF2-40B4-BE49-F238E27FC236}">
                  <a16:creationId xmlns:a16="http://schemas.microsoft.com/office/drawing/2014/main" id="{09347307-2220-1857-B76A-63E396214370}"/>
                </a:ext>
              </a:extLst>
            </p:cNvPr>
            <p:cNvGrpSpPr/>
            <p:nvPr/>
          </p:nvGrpSpPr>
          <p:grpSpPr>
            <a:xfrm>
              <a:off x="1697499" y="3601948"/>
              <a:ext cx="655320" cy="3030310"/>
              <a:chOff x="1933191" y="3703868"/>
              <a:chExt cx="655320" cy="3030310"/>
            </a:xfrm>
          </p:grpSpPr>
          <p:pic>
            <p:nvPicPr>
              <p:cNvPr id="23" name="Google Shape;377;p41">
                <a:extLst>
                  <a:ext uri="{FF2B5EF4-FFF2-40B4-BE49-F238E27FC236}">
                    <a16:creationId xmlns:a16="http://schemas.microsoft.com/office/drawing/2014/main" id="{6D844C32-F087-9672-2E17-0CB0092E0101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2009866" y="4937559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378;p41">
                <a:extLst>
                  <a:ext uri="{FF2B5EF4-FFF2-40B4-BE49-F238E27FC236}">
                    <a16:creationId xmlns:a16="http://schemas.microsoft.com/office/drawing/2014/main" id="{F13A3884-3307-2316-2CFE-3F0A9A136BCA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2036535" y="6151248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379;p41">
                <a:extLst>
                  <a:ext uri="{FF2B5EF4-FFF2-40B4-BE49-F238E27FC236}">
                    <a16:creationId xmlns:a16="http://schemas.microsoft.com/office/drawing/2014/main" id="{C3739248-494F-2F35-C2FA-A63B8EAD701B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933191" y="4334049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380;p41">
                <a:extLst>
                  <a:ext uri="{FF2B5EF4-FFF2-40B4-BE49-F238E27FC236}">
                    <a16:creationId xmlns:a16="http://schemas.microsoft.com/office/drawing/2014/main" id="{D9AE60E8-9403-66E1-E3C4-94E1A9609E8F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2036538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381;p41">
                <a:extLst>
                  <a:ext uri="{FF2B5EF4-FFF2-40B4-BE49-F238E27FC236}">
                    <a16:creationId xmlns:a16="http://schemas.microsoft.com/office/drawing/2014/main" id="{732E438B-768A-E7F5-564C-6AB9CB745F8C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36535" y="5569709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382;p41">
              <a:extLst>
                <a:ext uri="{FF2B5EF4-FFF2-40B4-BE49-F238E27FC236}">
                  <a16:creationId xmlns:a16="http://schemas.microsoft.com/office/drawing/2014/main" id="{94DC5535-FEEE-CAFB-801F-BF44A882C05A}"/>
                </a:ext>
              </a:extLst>
            </p:cNvPr>
            <p:cNvGrpSpPr/>
            <p:nvPr/>
          </p:nvGrpSpPr>
          <p:grpSpPr>
            <a:xfrm>
              <a:off x="2843326" y="3608142"/>
              <a:ext cx="708660" cy="3022986"/>
              <a:chOff x="3195387" y="3703868"/>
              <a:chExt cx="708660" cy="3022986"/>
            </a:xfrm>
          </p:grpSpPr>
          <p:pic>
            <p:nvPicPr>
              <p:cNvPr id="29" name="Google Shape;383;p41">
                <a:extLst>
                  <a:ext uri="{FF2B5EF4-FFF2-40B4-BE49-F238E27FC236}">
                    <a16:creationId xmlns:a16="http://schemas.microsoft.com/office/drawing/2014/main" id="{9009EED7-6881-FAF9-FA50-4419B5ED8CE6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3340167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84;p41">
                <a:extLst>
                  <a:ext uri="{FF2B5EF4-FFF2-40B4-BE49-F238E27FC236}">
                    <a16:creationId xmlns:a16="http://schemas.microsoft.com/office/drawing/2014/main" id="{EA3708A9-482C-9460-9CC5-D1FF2FD5D730}"/>
                  </a:ext>
                </a:extLst>
              </p:cNvPr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3290637" y="4325602"/>
                <a:ext cx="5181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85;p41">
                <a:extLst>
                  <a:ext uri="{FF2B5EF4-FFF2-40B4-BE49-F238E27FC236}">
                    <a16:creationId xmlns:a16="http://schemas.microsoft.com/office/drawing/2014/main" id="{A4B75D86-BF97-9A29-A7B1-829639C14AB1}"/>
                  </a:ext>
                </a:extLst>
              </p:cNvPr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3195387" y="4933569"/>
                <a:ext cx="7086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86;p41">
                <a:extLst>
                  <a:ext uri="{FF2B5EF4-FFF2-40B4-BE49-F238E27FC236}">
                    <a16:creationId xmlns:a16="http://schemas.microsoft.com/office/drawing/2014/main" id="{5AA16A99-DCC1-4E5C-82B0-D4DE525B7064}"/>
                  </a:ext>
                </a:extLst>
              </p:cNvPr>
              <p:cNvPicPr preferRelativeResize="0"/>
              <p:nvPr/>
            </p:nvPicPr>
            <p:blipFill rotWithShape="1">
              <a:blip r:embed="rId24">
                <a:alphaModFix/>
              </a:blip>
              <a:srcRect/>
              <a:stretch/>
            </p:blipFill>
            <p:spPr>
              <a:xfrm>
                <a:off x="3431607" y="5549051"/>
                <a:ext cx="23622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87;p41">
                <a:extLst>
                  <a:ext uri="{FF2B5EF4-FFF2-40B4-BE49-F238E27FC236}">
                    <a16:creationId xmlns:a16="http://schemas.microsoft.com/office/drawing/2014/main" id="{C2FD7E2A-2D0C-47B5-C900-1A9D5715AA99}"/>
                  </a:ext>
                </a:extLst>
              </p:cNvPr>
              <p:cNvPicPr preferRelativeResize="0"/>
              <p:nvPr/>
            </p:nvPicPr>
            <p:blipFill rotWithShape="1">
              <a:blip r:embed="rId25">
                <a:alphaModFix/>
              </a:blip>
              <a:srcRect/>
              <a:stretch/>
            </p:blipFill>
            <p:spPr>
              <a:xfrm>
                <a:off x="3340167" y="6170594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" name="Google Shape;388;p41">
              <a:extLst>
                <a:ext uri="{FF2B5EF4-FFF2-40B4-BE49-F238E27FC236}">
                  <a16:creationId xmlns:a16="http://schemas.microsoft.com/office/drawing/2014/main" id="{05AD4C11-4EA0-21C0-9F0C-B1743910F43D}"/>
                </a:ext>
              </a:extLst>
            </p:cNvPr>
            <p:cNvGrpSpPr/>
            <p:nvPr/>
          </p:nvGrpSpPr>
          <p:grpSpPr>
            <a:xfrm>
              <a:off x="4000895" y="3601948"/>
              <a:ext cx="731520" cy="2994115"/>
              <a:chOff x="4420633" y="3703868"/>
              <a:chExt cx="731520" cy="2994115"/>
            </a:xfrm>
          </p:grpSpPr>
          <p:pic>
            <p:nvPicPr>
              <p:cNvPr id="35" name="Google Shape;389;p41">
                <a:extLst>
                  <a:ext uri="{FF2B5EF4-FFF2-40B4-BE49-F238E27FC236}">
                    <a16:creationId xmlns:a16="http://schemas.microsoft.com/office/drawing/2014/main" id="{39F1681D-85F3-7E7B-BEC6-D2BCC531619E}"/>
                  </a:ext>
                </a:extLst>
              </p:cNvPr>
              <p:cNvPicPr preferRelativeResize="0"/>
              <p:nvPr/>
            </p:nvPicPr>
            <p:blipFill rotWithShape="1">
              <a:blip r:embed="rId26">
                <a:alphaModFix/>
              </a:blip>
              <a:srcRect/>
              <a:stretch/>
            </p:blipFill>
            <p:spPr>
              <a:xfrm>
                <a:off x="4447303" y="3703868"/>
                <a:ext cx="6781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390;p41">
                <a:extLst>
                  <a:ext uri="{FF2B5EF4-FFF2-40B4-BE49-F238E27FC236}">
                    <a16:creationId xmlns:a16="http://schemas.microsoft.com/office/drawing/2014/main" id="{64D8BA15-1FF7-E6E5-778D-D46994286D66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4500643" y="4943615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91;p41">
                <a:extLst>
                  <a:ext uri="{FF2B5EF4-FFF2-40B4-BE49-F238E27FC236}">
                    <a16:creationId xmlns:a16="http://schemas.microsoft.com/office/drawing/2014/main" id="{A11565D4-2C05-34E6-3E9E-B2579DDBB7B9}"/>
                  </a:ext>
                </a:extLst>
              </p:cNvPr>
              <p:cNvPicPr preferRelativeResize="0"/>
              <p:nvPr/>
            </p:nvPicPr>
            <p:blipFill rotWithShape="1">
              <a:blip r:embed="rId28">
                <a:alphaModFix/>
              </a:blip>
              <a:srcRect/>
              <a:stretch/>
            </p:blipFill>
            <p:spPr>
              <a:xfrm>
                <a:off x="4473973" y="4312331"/>
                <a:ext cx="62484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92;p41">
                <a:extLst>
                  <a:ext uri="{FF2B5EF4-FFF2-40B4-BE49-F238E27FC236}">
                    <a16:creationId xmlns:a16="http://schemas.microsoft.com/office/drawing/2014/main" id="{69CC83D8-2B9A-9FBE-D91A-3B6E779A08A5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4496833" y="6187443"/>
                <a:ext cx="579120" cy="510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3;p41">
                <a:extLst>
                  <a:ext uri="{FF2B5EF4-FFF2-40B4-BE49-F238E27FC236}">
                    <a16:creationId xmlns:a16="http://schemas.microsoft.com/office/drawing/2014/main" id="{6B121882-0058-E6BB-A4D0-BF2A7E05CDE8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4420633" y="5541134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oogle Shape;394;p41">
              <a:extLst>
                <a:ext uri="{FF2B5EF4-FFF2-40B4-BE49-F238E27FC236}">
                  <a16:creationId xmlns:a16="http://schemas.microsoft.com/office/drawing/2014/main" id="{B2C6A065-8DBF-435F-D49B-38D6C7AD9A98}"/>
                </a:ext>
              </a:extLst>
            </p:cNvPr>
            <p:cNvGrpSpPr/>
            <p:nvPr/>
          </p:nvGrpSpPr>
          <p:grpSpPr>
            <a:xfrm>
              <a:off x="5226505" y="3601948"/>
              <a:ext cx="617220" cy="3008532"/>
              <a:chOff x="5728372" y="3703868"/>
              <a:chExt cx="617220" cy="3008532"/>
            </a:xfrm>
          </p:grpSpPr>
          <p:pic>
            <p:nvPicPr>
              <p:cNvPr id="41" name="Google Shape;395;p41">
                <a:extLst>
                  <a:ext uri="{FF2B5EF4-FFF2-40B4-BE49-F238E27FC236}">
                    <a16:creationId xmlns:a16="http://schemas.microsoft.com/office/drawing/2014/main" id="{454537AE-730E-2C76-E972-05D6EC7FE8DE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5857912" y="5558279"/>
                <a:ext cx="358140" cy="5219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396;p41">
                <a:extLst>
                  <a:ext uri="{FF2B5EF4-FFF2-40B4-BE49-F238E27FC236}">
                    <a16:creationId xmlns:a16="http://schemas.microsoft.com/office/drawing/2014/main" id="{7758B242-E779-8AFF-FD96-F0CFA1B7532F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5827432" y="6140900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397;p41">
                <a:extLst>
                  <a:ext uri="{FF2B5EF4-FFF2-40B4-BE49-F238E27FC236}">
                    <a16:creationId xmlns:a16="http://schemas.microsoft.com/office/drawing/2014/main" id="{135960DC-537D-C07B-AA10-2D7F3D0679B2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28372" y="4349289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398;p41">
                <a:extLst>
                  <a:ext uri="{FF2B5EF4-FFF2-40B4-BE49-F238E27FC236}">
                    <a16:creationId xmlns:a16="http://schemas.microsoft.com/office/drawing/2014/main" id="{415E8813-AC63-190B-AF1F-79E5F0C4FFA4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73599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399;p41">
                <a:extLst>
                  <a:ext uri="{FF2B5EF4-FFF2-40B4-BE49-F238E27FC236}">
                    <a16:creationId xmlns:a16="http://schemas.microsoft.com/office/drawing/2014/main" id="{7AFD54F4-5D6E-D787-59EC-9BFF0E3F7063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827432" y="4998518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00;p41">
              <a:extLst>
                <a:ext uri="{FF2B5EF4-FFF2-40B4-BE49-F238E27FC236}">
                  <a16:creationId xmlns:a16="http://schemas.microsoft.com/office/drawing/2014/main" id="{0FC32754-8AB6-C9CC-5972-F1E35EDEFDBD}"/>
                </a:ext>
              </a:extLst>
            </p:cNvPr>
            <p:cNvGrpSpPr/>
            <p:nvPr/>
          </p:nvGrpSpPr>
          <p:grpSpPr>
            <a:xfrm>
              <a:off x="6250584" y="3598218"/>
              <a:ext cx="899160" cy="1752865"/>
              <a:chOff x="6866252" y="3732443"/>
              <a:chExt cx="899160" cy="1752865"/>
            </a:xfrm>
          </p:grpSpPr>
          <p:pic>
            <p:nvPicPr>
              <p:cNvPr id="47" name="Google Shape;401;p41">
                <a:extLst>
                  <a:ext uri="{FF2B5EF4-FFF2-40B4-BE49-F238E27FC236}">
                    <a16:creationId xmlns:a16="http://schemas.microsoft.com/office/drawing/2014/main" id="{DBF56FDB-F76F-EA8B-F4A3-439DF724FA2E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106282" y="3732443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02;p41">
                <a:extLst>
                  <a:ext uri="{FF2B5EF4-FFF2-40B4-BE49-F238E27FC236}">
                    <a16:creationId xmlns:a16="http://schemas.microsoft.com/office/drawing/2014/main" id="{961ACBCF-8343-53B4-59F7-2F7D008FFD8D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7106282" y="4913808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03;p41">
                <a:extLst>
                  <a:ext uri="{FF2B5EF4-FFF2-40B4-BE49-F238E27FC236}">
                    <a16:creationId xmlns:a16="http://schemas.microsoft.com/office/drawing/2014/main" id="{369C028C-FAF5-9E8E-0BCC-93E40E835B9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6866252" y="4299758"/>
                <a:ext cx="8991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" name="Google Shape;404;p41">
              <a:extLst>
                <a:ext uri="{FF2B5EF4-FFF2-40B4-BE49-F238E27FC236}">
                  <a16:creationId xmlns:a16="http://schemas.microsoft.com/office/drawing/2014/main" id="{A452ABF3-5E90-C340-B506-437639D2951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02497" y="3611905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405;p41">
              <a:extLst>
                <a:ext uri="{FF2B5EF4-FFF2-40B4-BE49-F238E27FC236}">
                  <a16:creationId xmlns:a16="http://schemas.microsoft.com/office/drawing/2014/main" id="{01A5AC17-E6F3-B779-152B-8E92F7C3F3FA}"/>
                </a:ext>
              </a:extLst>
            </p:cNvPr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661026" y="3617192"/>
              <a:ext cx="758181" cy="461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406;p41">
              <a:extLst>
                <a:ext uri="{FF2B5EF4-FFF2-40B4-BE49-F238E27FC236}">
                  <a16:creationId xmlns:a16="http://schemas.microsoft.com/office/drawing/2014/main" id="{4B945EA5-061F-2BE0-1227-80AEFCB72746}"/>
                </a:ext>
              </a:extLst>
            </p:cNvPr>
            <p:cNvGrpSpPr/>
            <p:nvPr/>
          </p:nvGrpSpPr>
          <p:grpSpPr>
            <a:xfrm>
              <a:off x="9843773" y="3598218"/>
              <a:ext cx="731520" cy="2389967"/>
              <a:chOff x="10719294" y="3703868"/>
              <a:chExt cx="731520" cy="2389967"/>
            </a:xfrm>
          </p:grpSpPr>
          <p:pic>
            <p:nvPicPr>
              <p:cNvPr id="53" name="Google Shape;407;p41">
                <a:extLst>
                  <a:ext uri="{FF2B5EF4-FFF2-40B4-BE49-F238E27FC236}">
                    <a16:creationId xmlns:a16="http://schemas.microsoft.com/office/drawing/2014/main" id="{2C8F9D83-0397-CD73-DC2A-041FD6ECD0F2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0799304" y="3703868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408;p41">
                <a:extLst>
                  <a:ext uri="{FF2B5EF4-FFF2-40B4-BE49-F238E27FC236}">
                    <a16:creationId xmlns:a16="http://schemas.microsoft.com/office/drawing/2014/main" id="{07AB6D9C-13EC-4BB6-6875-EC8DBD720292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10719294" y="4301387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409;p41">
                <a:extLst>
                  <a:ext uri="{FF2B5EF4-FFF2-40B4-BE49-F238E27FC236}">
                    <a16:creationId xmlns:a16="http://schemas.microsoft.com/office/drawing/2014/main" id="{1998A544-CD2C-8761-E8B8-2BC6237C9B98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/>
              <a:stretch/>
            </p:blipFill>
            <p:spPr>
              <a:xfrm>
                <a:off x="10725009" y="4952619"/>
                <a:ext cx="72009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410;p41">
                <a:extLst>
                  <a:ext uri="{FF2B5EF4-FFF2-40B4-BE49-F238E27FC236}">
                    <a16:creationId xmlns:a16="http://schemas.microsoft.com/office/drawing/2014/main" id="{514C4EB2-882E-FDDF-82FB-BAEBAA5A690D}"/>
                  </a:ext>
                </a:extLst>
              </p:cNvPr>
              <p:cNvPicPr preferRelativeResize="0"/>
              <p:nvPr/>
            </p:nvPicPr>
            <p:blipFill rotWithShape="1">
              <a:blip r:embed="rId36">
                <a:alphaModFix/>
              </a:blip>
              <a:srcRect/>
              <a:stretch/>
            </p:blipFill>
            <p:spPr>
              <a:xfrm>
                <a:off x="10892649" y="5575675"/>
                <a:ext cx="38481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" name="Google Shape;411;p41">
              <a:extLst>
                <a:ext uri="{FF2B5EF4-FFF2-40B4-BE49-F238E27FC236}">
                  <a16:creationId xmlns:a16="http://schemas.microsoft.com/office/drawing/2014/main" id="{2F67D120-8A4D-7541-C9B0-D8BCA9A9443F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>
              <a:off x="8280962" y="1559872"/>
              <a:ext cx="496603" cy="131682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" name="Google Shape;412;p41">
              <a:extLst>
                <a:ext uri="{FF2B5EF4-FFF2-40B4-BE49-F238E27FC236}">
                  <a16:creationId xmlns:a16="http://schemas.microsoft.com/office/drawing/2014/main" id="{023F9879-4F2F-3C12-1DD0-41C938373B4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rot="5400000">
              <a:off x="7696329" y="975239"/>
              <a:ext cx="496603" cy="248608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9" name="Google Shape;413;p41">
              <a:extLst>
                <a:ext uri="{FF2B5EF4-FFF2-40B4-BE49-F238E27FC236}">
                  <a16:creationId xmlns:a16="http://schemas.microsoft.com/office/drawing/2014/main" id="{1A306B58-77B5-28F5-8FC9-F1271C7AEF6C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rot="5400000">
              <a:off x="7111697" y="390607"/>
              <a:ext cx="496603" cy="365535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" name="Google Shape;414;p41">
              <a:extLst>
                <a:ext uri="{FF2B5EF4-FFF2-40B4-BE49-F238E27FC236}">
                  <a16:creationId xmlns:a16="http://schemas.microsoft.com/office/drawing/2014/main" id="{D13E0008-6A96-1DA7-FB51-1E95291FA34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6527064" y="-194026"/>
              <a:ext cx="496603" cy="482461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" name="Google Shape;415;p41">
              <a:extLst>
                <a:ext uri="{FF2B5EF4-FFF2-40B4-BE49-F238E27FC236}">
                  <a16:creationId xmlns:a16="http://schemas.microsoft.com/office/drawing/2014/main" id="{38A23FDA-7686-0B14-8730-67F3A01B3747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rot="5400000">
              <a:off x="5942432" y="-778658"/>
              <a:ext cx="496603" cy="599388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" name="Google Shape;416;p41">
              <a:extLst>
                <a:ext uri="{FF2B5EF4-FFF2-40B4-BE49-F238E27FC236}">
                  <a16:creationId xmlns:a16="http://schemas.microsoft.com/office/drawing/2014/main" id="{05DC1311-9343-3095-70B3-D3F4C9978FD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5400000">
              <a:off x="5357799" y="-1363291"/>
              <a:ext cx="496603" cy="716314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" name="Google Shape;417;p41">
              <a:extLst>
                <a:ext uri="{FF2B5EF4-FFF2-40B4-BE49-F238E27FC236}">
                  <a16:creationId xmlns:a16="http://schemas.microsoft.com/office/drawing/2014/main" id="{B4045FB3-18A6-FED1-7095-BF46FAF322A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5400000">
              <a:off x="4773167" y="-1947923"/>
              <a:ext cx="496603" cy="833241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4" name="Google Shape;418;p41">
              <a:extLst>
                <a:ext uri="{FF2B5EF4-FFF2-40B4-BE49-F238E27FC236}">
                  <a16:creationId xmlns:a16="http://schemas.microsoft.com/office/drawing/2014/main" id="{9A05349D-F300-5891-45DB-E2AE65CD326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rot="5400000">
              <a:off x="8865594" y="2144504"/>
              <a:ext cx="496603" cy="14755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" name="Google Shape;419;p41">
              <a:extLst>
                <a:ext uri="{FF2B5EF4-FFF2-40B4-BE49-F238E27FC236}">
                  <a16:creationId xmlns:a16="http://schemas.microsoft.com/office/drawing/2014/main" id="{E957BD2F-2BCD-1B6A-4904-805C0B339C25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rot="16200000" flipH="1">
              <a:off x="9450226" y="1707427"/>
              <a:ext cx="496603" cy="1021709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6" name="Google Shape;420;p41">
              <a:extLst>
                <a:ext uri="{FF2B5EF4-FFF2-40B4-BE49-F238E27FC236}">
                  <a16:creationId xmlns:a16="http://schemas.microsoft.com/office/drawing/2014/main" id="{0038882F-FB01-BDF5-C758-EC6D6118B8AF}"/>
                </a:ext>
              </a:extLst>
            </p:cNvPr>
            <p:cNvCxnSpPr/>
            <p:nvPr/>
          </p:nvCxnSpPr>
          <p:spPr>
            <a:xfrm>
              <a:off x="9189720" y="1975485"/>
              <a:ext cx="0" cy="147008"/>
            </a:xfrm>
            <a:prstGeom prst="straightConnector1">
              <a:avLst/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3B1C542-4636-8109-54E1-9595BB5E844F}"/>
                </a:ext>
              </a:extLst>
            </p:cNvPr>
            <p:cNvGrpSpPr/>
            <p:nvPr/>
          </p:nvGrpSpPr>
          <p:grpSpPr>
            <a:xfrm>
              <a:off x="11081469" y="3598614"/>
              <a:ext cx="594360" cy="3030310"/>
              <a:chOff x="11525363" y="3703868"/>
              <a:chExt cx="594360" cy="303031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AD6ACA3B-6659-9975-C637-33768E6CF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1628233" y="3703868"/>
                <a:ext cx="388620" cy="541020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1111818-6CAD-B1EB-7A71-9E33340F3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1525363" y="4312331"/>
                <a:ext cx="594360" cy="541020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372EF233-4BE6-37FE-EB47-62BBF244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11654903" y="5552815"/>
                <a:ext cx="335280" cy="541020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98804E6-D93D-BE8B-0E17-1B3891CAC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11632043" y="6216018"/>
                <a:ext cx="381000" cy="518160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836BF5B3-8375-8B7B-632D-6A7D19930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11612993" y="4896606"/>
                <a:ext cx="419100" cy="556260"/>
              </a:xfrm>
              <a:prstGeom prst="rect">
                <a:avLst/>
              </a:prstGeom>
            </p:spPr>
          </p:pic>
        </p:grpSp>
        <p:pic>
          <p:nvPicPr>
            <p:cNvPr id="73" name="Picture 72" descr="A blue and white sign with arrows&#10;&#10;Description automatically generated">
              <a:extLst>
                <a:ext uri="{FF2B5EF4-FFF2-40B4-BE49-F238E27FC236}">
                  <a16:creationId xmlns:a16="http://schemas.microsoft.com/office/drawing/2014/main" id="{607C9739-E60E-2923-3686-D150BE66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0892649" y="2466584"/>
              <a:ext cx="972000" cy="972000"/>
            </a:xfrm>
            <a:prstGeom prst="rect">
              <a:avLst/>
            </a:prstGeom>
          </p:spPr>
        </p:pic>
        <p:cxnSp>
          <p:nvCxnSpPr>
            <p:cNvPr id="74" name="Google Shape;419;p41">
              <a:extLst>
                <a:ext uri="{FF2B5EF4-FFF2-40B4-BE49-F238E27FC236}">
                  <a16:creationId xmlns:a16="http://schemas.microsoft.com/office/drawing/2014/main" id="{E01AF71D-2596-D863-2477-6FF9BC0A965B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rot="16200000" flipH="1">
              <a:off x="10034860" y="1122794"/>
              <a:ext cx="496603" cy="219097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6750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sp>
        <p:nvSpPr>
          <p:cNvPr id="3" name="Google Shape;351;p40">
            <a:extLst>
              <a:ext uri="{FF2B5EF4-FFF2-40B4-BE49-F238E27FC236}">
                <a16:creationId xmlns:a16="http://schemas.microsoft.com/office/drawing/2014/main" id="{B96015D8-9408-B82C-8D86-EFA6B971585B}"/>
              </a:ext>
            </a:extLst>
          </p:cNvPr>
          <p:cNvSpPr txBox="1"/>
          <p:nvPr/>
        </p:nvSpPr>
        <p:spPr>
          <a:xfrm>
            <a:off x="2062266" y="3322182"/>
            <a:ext cx="6307734" cy="137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2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51872F-B6EC-316D-7E67-A6879B003812}"/>
              </a:ext>
            </a:extLst>
          </p:cNvPr>
          <p:cNvGrpSpPr/>
          <p:nvPr/>
        </p:nvGrpSpPr>
        <p:grpSpPr>
          <a:xfrm>
            <a:off x="2398117" y="1324526"/>
            <a:ext cx="4174134" cy="1594409"/>
            <a:chOff x="3341091" y="1600751"/>
            <a:chExt cx="5509817" cy="2104605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B9092059-EF66-02B7-5F94-89AD768EB7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45;p40">
              <a:extLst>
                <a:ext uri="{FF2B5EF4-FFF2-40B4-BE49-F238E27FC236}">
                  <a16:creationId xmlns:a16="http://schemas.microsoft.com/office/drawing/2014/main" id="{8DD00464-19D6-B94D-80BA-13A9AFB9F230}"/>
                </a:ext>
              </a:extLst>
            </p:cNvPr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" name="Google Shape;346;p40">
              <a:extLst>
                <a:ext uri="{FF2B5EF4-FFF2-40B4-BE49-F238E27FC236}">
                  <a16:creationId xmlns:a16="http://schemas.microsoft.com/office/drawing/2014/main" id="{D6489D6A-9B28-0C89-9841-863B1680F09E}"/>
                </a:ext>
              </a:extLst>
            </p:cNvPr>
            <p:cNvSpPr txBox="1"/>
            <p:nvPr/>
          </p:nvSpPr>
          <p:spPr>
            <a:xfrm>
              <a:off x="3341091" y="3299147"/>
              <a:ext cx="2193253" cy="40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" name="Google Shape;347;p40">
              <a:extLst>
                <a:ext uri="{FF2B5EF4-FFF2-40B4-BE49-F238E27FC236}">
                  <a16:creationId xmlns:a16="http://schemas.microsoft.com/office/drawing/2014/main" id="{C619DC0C-D17A-3268-CF8D-3E5A34446661}"/>
                </a:ext>
              </a:extLst>
            </p:cNvPr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9" name="Google Shape;348;p40">
              <a:extLst>
                <a:ext uri="{FF2B5EF4-FFF2-40B4-BE49-F238E27FC236}">
                  <a16:creationId xmlns:a16="http://schemas.microsoft.com/office/drawing/2014/main" id="{C394A732-9172-1574-4F2F-6712ED86E11F}"/>
                </a:ext>
              </a:extLst>
            </p:cNvPr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10" name="Google Shape;349;p40">
              <a:extLst>
                <a:ext uri="{FF2B5EF4-FFF2-40B4-BE49-F238E27FC236}">
                  <a16:creationId xmlns:a16="http://schemas.microsoft.com/office/drawing/2014/main" id="{02DEE016-DF00-E382-744A-F3789E4D08A9}"/>
                </a:ext>
              </a:extLst>
            </p:cNvPr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" name="Google Shape;350;p40">
              <a:extLst>
                <a:ext uri="{FF2B5EF4-FFF2-40B4-BE49-F238E27FC236}">
                  <a16:creationId xmlns:a16="http://schemas.microsoft.com/office/drawing/2014/main" id="{726CB5EF-1B3A-666F-E7A0-A14CB9BB1F41}"/>
                </a:ext>
              </a:extLst>
            </p:cNvPr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12" name="Google Shape;1876;p6">
              <a:extLst>
                <a:ext uri="{FF2B5EF4-FFF2-40B4-BE49-F238E27FC236}">
                  <a16:creationId xmlns:a16="http://schemas.microsoft.com/office/drawing/2014/main" id="{E3DC581B-1350-3BF8-14AC-66ACDCDCA6ED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13" name="Google Shape;1877;p6">
                <a:extLst>
                  <a:ext uri="{FF2B5EF4-FFF2-40B4-BE49-F238E27FC236}">
                    <a16:creationId xmlns:a16="http://schemas.microsoft.com/office/drawing/2014/main" id="{1B88C594-7350-5442-0FD9-C983C1DFC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878;p6">
                <a:extLst>
                  <a:ext uri="{FF2B5EF4-FFF2-40B4-BE49-F238E27FC236}">
                    <a16:creationId xmlns:a16="http://schemas.microsoft.com/office/drawing/2014/main" id="{98711C71-9ADE-BA04-5ED9-88134153AF5E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48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64C417E5-9790-E429-5612-DE3B0BEC3089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D5CAA-89ED-5965-1E13-E9F95BCF89BB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D44DD165-1CE6-26E8-380E-6168FC390D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4AB694DC-26F2-ABAA-FC36-0450261DEF94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FA2FAB80-DDDD-A42D-1DF1-8D160A1B3E0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518B558-735F-8ABF-74EB-9969CE73E8AD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1CB23DC-2F55-1E21-AE33-1ABCA52AED5B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A6B468BB-4CBF-18DE-0D06-5D1664015CF3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08617B50-19DE-EEB5-6CAB-FA426CDF1F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9CE324B-6F35-317D-691C-6349410A71FC}"/>
              </a:ext>
            </a:extLst>
          </p:cNvPr>
          <p:cNvSpPr/>
          <p:nvPr/>
        </p:nvSpPr>
        <p:spPr>
          <a:xfrm>
            <a:off x="3639003" y="1159002"/>
            <a:ext cx="1573378" cy="954324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</p:bldLst>
  </p:timing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4578</TotalTime>
  <Words>1124</Words>
  <Application>Microsoft Macintosh PowerPoint</Application>
  <PresentationFormat>On-screen Show (16:9)</PresentationFormat>
  <Paragraphs>300</Paragraphs>
  <Slides>21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Arial Narrow</vt:lpstr>
      <vt:lpstr>Calibri</vt:lpstr>
      <vt:lpstr>Consolas</vt:lpstr>
      <vt:lpstr>Courier</vt:lpstr>
      <vt:lpstr>Fira Code</vt:lpstr>
      <vt:lpstr>Graphik Light</vt:lpstr>
      <vt:lpstr>Open Sans</vt:lpstr>
      <vt:lpstr>Segoe UI</vt:lpstr>
      <vt:lpstr>Segoe UI Light</vt:lpstr>
      <vt:lpstr>Segoe UI Semibold</vt:lpstr>
      <vt:lpstr>Space Grotesk</vt:lpstr>
      <vt:lpstr>Wingdings</vt:lpstr>
      <vt:lpstr>InfoSupport - licht</vt:lpstr>
      <vt:lpstr>Workshop </vt:lpstr>
      <vt:lpstr>PowerPoint Presentation</vt:lpstr>
      <vt:lpstr>PowerPoint Presentation</vt:lpstr>
      <vt:lpstr>Agenda</vt:lpstr>
      <vt:lpstr>PowerPoint Presentation</vt:lpstr>
      <vt:lpstr>Microservice building blocks</vt:lpstr>
      <vt:lpstr>Dapr Components</vt:lpstr>
      <vt:lpstr>Sidecar architecture</vt:lpstr>
      <vt:lpstr>Example: State Management</vt:lpstr>
      <vt:lpstr>Example: State Management</vt:lpstr>
      <vt:lpstr>Example: State Management</vt:lpstr>
      <vt:lpstr>Example: Service Invocation</vt:lpstr>
      <vt:lpstr>71 Dapr Components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Other building blocks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eShopOnDapr</dc:title>
  <dc:creator>Sander Molenkamp</dc:creator>
  <dc:description>Template by Orange Pepper_x000d_
Design by Beeldenfabriek_x000d_
2018</dc:description>
  <cp:lastModifiedBy>Edwin van Wijk</cp:lastModifiedBy>
  <cp:revision>10</cp:revision>
  <dcterms:created xsi:type="dcterms:W3CDTF">2020-06-11T04:57:12Z</dcterms:created>
  <dcterms:modified xsi:type="dcterms:W3CDTF">2024-10-16T05:38:04Z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